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708" r:id="rId2"/>
  </p:sldMasterIdLst>
  <p:notesMasterIdLst>
    <p:notesMasterId r:id="rId1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C910"/>
    <a:srgbClr val="D9D9D9"/>
    <a:srgbClr val="D3D3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580" autoAdjust="0"/>
    <p:restoredTop sz="86410" autoAdjust="0"/>
  </p:normalViewPr>
  <p:slideViewPr>
    <p:cSldViewPr snapToGrid="0" snapToObjects="1">
      <p:cViewPr varScale="1">
        <p:scale>
          <a:sx n="54" d="100"/>
          <a:sy n="54" d="100"/>
        </p:scale>
        <p:origin x="400" y="6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presProps" Target="pres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theme" Target="theme/theme1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908877-FE62-4094-B22F-761A023ED3AE}" type="datetimeFigureOut">
              <a:rPr lang="en-US" smtClean="0"/>
              <a:t>10/26/2025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39731D-6449-4D15-B0BD-12BBD8ABD7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7072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image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b="1" dirty="0"/>
              <a:t>Revenue by Country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Sales Quantity by YEAR and Country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lineChart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lineChart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slicer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card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card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image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image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image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b="1" dirty="0"/>
              <a:t>clusteredBarChart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Revenue USD by Product Category and YEAR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SalesQuantity by ProductDescr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pivotTable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card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advancedSlicerVisual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tableEx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image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b="1" dirty="0"/>
              <a:t>Revenue USD by MONTH and ProductDescr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actionButton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slicer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image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image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image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10/26/2025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689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10/26/2025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2142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10/26/2025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6409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627ED9C8-F09A-4D9E-BEC0-4725162E21FF}" type="datetimeFigureOut">
              <a:rPr lang="en-US" smtClean="0"/>
              <a:t>10/26/2025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830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10/26/2025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8025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10/26/2025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2807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10/26/2025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60489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10/26/2025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54434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10/26/2025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86523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10/26/2025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4898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10/26/2025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4630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10/26/2025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9851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10/26/2025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63616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10/26/2025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07419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10/26/2025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69057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10/26/2025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237774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10/26/2025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631882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10/26/2025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62235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10/26/2025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06483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627ED9C8-F09A-4D9E-BEC0-4725162E21FF}" type="datetimeFigureOut">
              <a:rPr lang="en-US" smtClean="0"/>
              <a:t>10/26/2025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62566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627ED9C8-F09A-4D9E-BEC0-4725162E21FF}" type="datetimeFigureOut">
              <a:rPr lang="en-US" smtClean="0"/>
              <a:t>10/26/2025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649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10/26/2025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8814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10/26/2025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3315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10/26/2025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6924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10/26/2025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9139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10/26/2025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1811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10/26/2025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3904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10/26/2025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8075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7ED9C8-F09A-4D9E-BEC0-4725162E21FF}" type="datetimeFigureOut">
              <a:rPr lang="en-US" smtClean="0"/>
              <a:t>10/26/2025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6910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627ED9C8-F09A-4D9E-BEC0-4725162E21FF}" type="datetimeFigureOut">
              <a:rPr lang="en-US" smtClean="0"/>
              <a:t>10/26/2025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618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  <p:sldLayoutId id="2147483720" r:id="rId12"/>
    <p:sldLayoutId id="2147483721" r:id="rId13"/>
    <p:sldLayoutId id="2147483722" r:id="rId14"/>
    <p:sldLayoutId id="2147483723" r:id="rId15"/>
    <p:sldLayoutId id="2147483724" r:id="rId16"/>
    <p:sldLayoutId id="214748372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9db348d2-8797-48c6-a8cb-b57513514f4b?pbi_source=PowerPoint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9db348d2-8797-48c6-a8cb-b57513514f4b/?pbi_source=PowerPoint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9db348d2-8797-48c6-a8cb-b57513514f4b/?pbi_source=PowerPoint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9db348d2-8797-48c6-a8cb-b57513514f4b/?pbi_source=PowerPoint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9db348d2-8797-48c6-a8cb-b57513514f4b/?pbi_source=PowerPoint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9db348d2-8797-48c6-a8cb-b57513514f4b/?pbi_source=PowerPoint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9db348d2-8797-48c6-a8cb-b57513514f4b/?pbi_source=PowerPoint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9db348d2-8797-48c6-a8cb-b57513514f4b/?pbi_source=PowerPoint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9db348d2-8797-48c6-a8cb-b57513514f4b/?pbi_source=PowerPoint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Title 1"/>
          <p:cNvSpPr txBox="1">
            <a:spLocks noGrp="1"/>
          </p:cNvSpPr>
          <p:nvPr>
            <p:ph type="title" idx="4294967295"/>
          </p:nvPr>
        </p:nvSpPr>
        <p:spPr>
          <a:xfrm>
            <a:off x="0" y="2982913"/>
            <a:ext cx="6313488" cy="600075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 fontScale="9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 baseline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>
                <a:ln>
                  <a:noFill/>
                </a:ln>
                <a:solidFill>
                  <a:srgbClr val="F3C910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palmpay sales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rgbClr val="F3C910"/>
              </a:solidFill>
              <a:effectLst/>
              <a:uLnTx/>
              <a:uFillTx/>
              <a:latin typeface="Segoe UI Light" charset="0"/>
              <a:ea typeface="Segoe UI Light" charset="0"/>
              <a:cs typeface="Segoe UI Light" charset="0"/>
            </a:endParaRPr>
          </a:p>
        </p:txBody>
      </p:sp>
      <p:sp>
        <p:nvSpPr>
          <p:cNvPr id="13" name="Text Placeholder 2"/>
          <p:cNvSpPr txBox="1">
            <a:spLocks/>
          </p:cNvSpPr>
          <p:nvPr/>
        </p:nvSpPr>
        <p:spPr>
          <a:xfrm>
            <a:off x="853448" y="3658761"/>
            <a:ext cx="1488017" cy="25347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i="0" u="sng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>
                <a:solidFill>
                  <a:schemeClr val="bg1"/>
                </a:solidFill>
                <a:hlinkClick r:id="rId3"/>
              </a:rPr>
              <a:t>View in Power BI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32315" y="5823544"/>
            <a:ext cx="2177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i="0" dirty="0">
                <a:solidFill>
                  <a:schemeClr val="bg1"/>
                </a:solidFill>
                <a:latin typeface="Segoe UI Semibold" charset="0"/>
                <a:ea typeface="Segoe UI Semibold" charset="0"/>
                <a:cs typeface="Segoe UI Semibold" charset="0"/>
              </a:rPr>
              <a:t>Downloaded at:</a:t>
            </a:r>
          </a:p>
          <a:p>
            <a:r>
              <a:rPr lang="en-US" sz="900" b="0" i="0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rPr>
              <a:t>26/10/2025 13:37:19 UTC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28512" y="5407903"/>
            <a:ext cx="2177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solidFill>
                  <a:schemeClr val="bg1"/>
                </a:solidFill>
                <a:latin typeface="Segoe UI Semibold" charset="0"/>
                <a:ea typeface="Segoe UI Semibold" charset="0"/>
                <a:cs typeface="Segoe UI Semibold" charset="0"/>
              </a:rPr>
              <a:t>Last data refresh:</a:t>
            </a:r>
            <a:endParaRPr lang="en-US" sz="900" b="1" i="0" dirty="0">
              <a:solidFill>
                <a:schemeClr val="bg1"/>
              </a:solidFill>
              <a:latin typeface="Segoe UI Semibold" charset="0"/>
              <a:ea typeface="Segoe UI Semibold" charset="0"/>
              <a:cs typeface="Segoe UI Semibold" charset="0"/>
            </a:endParaRPr>
          </a:p>
          <a:p>
            <a:r>
              <a:rPr lang="en-US" sz="900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rPr>
              <a:t>26/10/2025 13:35:33 UTC</a:t>
            </a:r>
            <a:endParaRPr lang="en-US" sz="900" b="0" i="0" dirty="0">
              <a:solidFill>
                <a:schemeClr val="bg1"/>
              </a:solidFill>
              <a:latin typeface="Segoe UI" charset="0"/>
              <a:ea typeface="Segoe UI" charset="0"/>
              <a:cs typeface="Segoe UI" charset="0"/>
            </a:endParaRPr>
          </a:p>
        </p:txBody>
      </p:sp>
      <p:pic>
        <p:nvPicPr>
          <p:cNvPr id="16" name="Picture 15" descr="Microsoft Power BI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544" y="722376"/>
            <a:ext cx="1490690" cy="245805"/>
          </a:xfrm>
          <a:prstGeom prst="rect">
            <a:avLst/>
          </a:prstGeom>
        </p:spPr>
      </p:pic>
      <p:pic>
        <p:nvPicPr>
          <p:cNvPr id="18" name="Picture 1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696" y="3694176"/>
            <a:ext cx="162027" cy="15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07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 title="This slide contains the following visuals: textbox ,image ,textbox. Please refer to the notes on this slide for details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0"/>
            <a:ext cx="12020550" cy="6858000"/>
          </a:xfrm>
          <a:prstGeom prst="rect">
            <a:avLst/>
          </a:prstGeom>
          <a:noFill/>
        </p:spPr>
      </p:pic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Introduction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 title="This slide contains the following visuals: Revenue by Country ,Sales Quantity by YEAR and Country ,lineChart ,lineChart ,textbox ,slicer ,card ,card ,image. Please refer to the notes on this slide for details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0"/>
            <a:ext cx="12020550" cy="6858000"/>
          </a:xfrm>
          <a:prstGeom prst="rect">
            <a:avLst/>
          </a:prstGeom>
          <a:noFill/>
        </p:spPr>
      </p:pic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Section A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 title="This slide contains the following visuals: textbox ,textbox ,image. Please refer to the notes on this slide for details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0"/>
            <a:ext cx="12020550" cy="6858000"/>
          </a:xfrm>
          <a:prstGeom prst="rect">
            <a:avLst/>
          </a:prstGeom>
          <a:noFill/>
        </p:spPr>
      </p:pic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Summary note Q2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 title="This slide contains the following visuals: textbox ,textbox ,image. Please refer to the notes on this slide for details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0"/>
            <a:ext cx="12020550" cy="6858000"/>
          </a:xfrm>
          <a:prstGeom prst="rect">
            <a:avLst/>
          </a:prstGeom>
          <a:noFill/>
        </p:spPr>
      </p:pic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Summary note Q3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 title="This slide contains the following visuals: clusteredBarChart ,Revenue USD by Product Category and YEAR ,SalesQuantity by ProductDescr ,textbox ,pivotTable ,card ,advancedSlicerVisual ,tableEx ,image. Please refer to the notes on this slide for details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0"/>
            <a:ext cx="12020550" cy="6858000"/>
          </a:xfrm>
          <a:prstGeom prst="rect">
            <a:avLst/>
          </a:prstGeom>
          <a:noFill/>
        </p:spPr>
      </p:pic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Section B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 title="This slide contains the following visuals: Revenue USD by MONTH and ProductDescr ,actionButton ,textbox ,slicer ,image. Please refer to the notes on this slide for details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0"/>
            <a:ext cx="12020550" cy="6858000"/>
          </a:xfrm>
          <a:prstGeom prst="rect">
            <a:avLst/>
          </a:prstGeom>
          <a:noFill/>
        </p:spPr>
      </p:pic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Section B Q4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 title="This slide contains the following visuals: textbox ,textbox ,textbox ,image. Please refer to the notes on this slide for details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0"/>
            <a:ext cx="12020550" cy="6858000"/>
          </a:xfrm>
          <a:prstGeom prst="rect">
            <a:avLst/>
          </a:prstGeom>
          <a:noFill/>
        </p:spPr>
      </p:pic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Summary note Q4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 title="This slide contains the following visuals: textbox ,textbox ,image. Please refer to the notes on this slide for details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0"/>
            <a:ext cx="12020550" cy="6858000"/>
          </a:xfrm>
          <a:prstGeom prst="rect">
            <a:avLst/>
          </a:prstGeom>
          <a:noFill/>
        </p:spPr>
      </p:pic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Recommendations</a:t>
            </a:r>
          </a:p>
        </p:txBody>
      </p:sp>
    </p:spTree>
  </p:cSld>
  <p:clrMapOvr>
    <a:masterClrMapping/>
  </p:clrMapOvr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Ion Boardroom">
  <a:themeElements>
    <a:clrScheme name="Red Violet">
      <a:dk1>
        <a:sysClr val="windowText" lastClr="000000"/>
      </a:dk1>
      <a:lt1>
        <a:sysClr val="window" lastClr="FFFFFF"/>
      </a:lt1>
      <a:dk2>
        <a:srgbClr val="454551"/>
      </a:dk2>
      <a:lt2>
        <a:srgbClr val="D8D9DC"/>
      </a:lt2>
      <a:accent1>
        <a:srgbClr val="E32D91"/>
      </a:accent1>
      <a:accent2>
        <a:srgbClr val="C830CC"/>
      </a:accent2>
      <a:accent3>
        <a:srgbClr val="4EA6DC"/>
      </a:accent3>
      <a:accent4>
        <a:srgbClr val="4775E7"/>
      </a:accent4>
      <a:accent5>
        <a:srgbClr val="8971E1"/>
      </a:accent5>
      <a:accent6>
        <a:srgbClr val="D54773"/>
      </a:accent6>
      <a:hlink>
        <a:srgbClr val="6B9F25"/>
      </a:hlink>
      <a:folHlink>
        <a:srgbClr val="8C8C8C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</TotalTime>
  <Words>252</Words>
  <Application>Microsoft Office PowerPoint</Application>
  <PresentationFormat>Widescreen</PresentationFormat>
  <Paragraphs>123</Paragraphs>
  <Slides>9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9</vt:i4>
      </vt:variant>
    </vt:vector>
  </HeadingPairs>
  <TitlesOfParts>
    <vt:vector size="19" baseType="lpstr">
      <vt:lpstr>Arial</vt:lpstr>
      <vt:lpstr>Calibri</vt:lpstr>
      <vt:lpstr>Calibri Light</vt:lpstr>
      <vt:lpstr>Century Gothic</vt:lpstr>
      <vt:lpstr>Segoe UI</vt:lpstr>
      <vt:lpstr>Segoe UI Light</vt:lpstr>
      <vt:lpstr>Segoe UI Semibold</vt:lpstr>
      <vt:lpstr>Wingdings 3</vt:lpstr>
      <vt:lpstr>Custom Design</vt:lpstr>
      <vt:lpstr>Ion Boardroom</vt:lpstr>
      <vt:lpstr>palmpay sales</vt:lpstr>
      <vt:lpstr>Introduction</vt:lpstr>
      <vt:lpstr>Section A</vt:lpstr>
      <vt:lpstr>Summary note Q2</vt:lpstr>
      <vt:lpstr>Summary note Q3</vt:lpstr>
      <vt:lpstr>Section B</vt:lpstr>
      <vt:lpstr>Section B Q4</vt:lpstr>
      <vt:lpstr>Summary note Q4</vt:lpstr>
      <vt:lpstr>Recommendations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Power BI</dc:creator>
  <cp:lastModifiedBy>salome kungu</cp:lastModifiedBy>
  <cp:revision>5</cp:revision>
  <dcterms:created xsi:type="dcterms:W3CDTF">2016-09-04T11:54:55Z</dcterms:created>
  <dcterms:modified xsi:type="dcterms:W3CDTF">2025-10-26T13:41:28Z</dcterms:modified>
</cp:coreProperties>
</file>